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466" r:id="rId5"/>
  </p:sldIdLst>
  <p:sldSz cx="7559675" cy="1069181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6BB3"/>
    <a:srgbClr val="089CC4"/>
    <a:srgbClr val="FFEA65"/>
    <a:srgbClr val="F5E320"/>
    <a:srgbClr val="D9D902"/>
    <a:srgbClr val="603C8F"/>
    <a:srgbClr val="43B5A6"/>
    <a:srgbClr val="645EA6"/>
    <a:srgbClr val="2A4996"/>
    <a:srgbClr val="52AD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86" autoAdjust="0"/>
    <p:restoredTop sz="94660"/>
  </p:normalViewPr>
  <p:slideViewPr>
    <p:cSldViewPr snapToGrid="0">
      <p:cViewPr>
        <p:scale>
          <a:sx n="232" d="100"/>
          <a:sy n="232" d="100"/>
        </p:scale>
        <p:origin x="-2148" y="-6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106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2889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3885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8060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7035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0957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0557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841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436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1508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3527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85594-2E15-4219-95EF-998A1287B114}" type="datetimeFigureOut">
              <a:rPr lang="de-DE" smtClean="0"/>
              <a:t>13.07.2026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43BD5-2B18-4E9E-BA8D-98C0A2BC7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39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eck 29">
            <a:extLst>
              <a:ext uri="{FF2B5EF4-FFF2-40B4-BE49-F238E27FC236}">
                <a16:creationId xmlns:a16="http://schemas.microsoft.com/office/drawing/2014/main" id="{CD5D492D-7049-32CC-F655-27A8ADF8E6C3}"/>
              </a:ext>
            </a:extLst>
          </p:cNvPr>
          <p:cNvSpPr/>
          <p:nvPr/>
        </p:nvSpPr>
        <p:spPr>
          <a:xfrm>
            <a:off x="0" y="0"/>
            <a:ext cx="540000" cy="10691813"/>
          </a:xfrm>
          <a:prstGeom prst="rect">
            <a:avLst/>
          </a:prstGeom>
          <a:solidFill>
            <a:srgbClr val="089C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3FADED4-7B2D-D566-7F0C-03BE1900E903}"/>
              </a:ext>
            </a:extLst>
          </p:cNvPr>
          <p:cNvSpPr/>
          <p:nvPr/>
        </p:nvSpPr>
        <p:spPr>
          <a:xfrm>
            <a:off x="7019675" y="-1"/>
            <a:ext cx="540000" cy="10691813"/>
          </a:xfrm>
          <a:prstGeom prst="rect">
            <a:avLst/>
          </a:prstGeom>
          <a:solidFill>
            <a:srgbClr val="089C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984E42F7-93B0-4742-850C-B409CD515227}"/>
              </a:ext>
            </a:extLst>
          </p:cNvPr>
          <p:cNvSpPr/>
          <p:nvPr/>
        </p:nvSpPr>
        <p:spPr>
          <a:xfrm rot="16200000">
            <a:off x="3509839" y="-3509839"/>
            <a:ext cx="540000" cy="7559677"/>
          </a:xfrm>
          <a:prstGeom prst="rect">
            <a:avLst/>
          </a:prstGeom>
          <a:solidFill>
            <a:srgbClr val="089C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77CC8078-9DF4-C2B0-2B93-C3601B17C11F}"/>
              </a:ext>
            </a:extLst>
          </p:cNvPr>
          <p:cNvSpPr/>
          <p:nvPr/>
        </p:nvSpPr>
        <p:spPr>
          <a:xfrm rot="16200000">
            <a:off x="3509839" y="6651498"/>
            <a:ext cx="540000" cy="7559677"/>
          </a:xfrm>
          <a:prstGeom prst="rect">
            <a:avLst/>
          </a:prstGeom>
          <a:solidFill>
            <a:srgbClr val="089C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3376E7EE-63D9-4D84-8AF3-72D41AF6CD86}"/>
              </a:ext>
            </a:extLst>
          </p:cNvPr>
          <p:cNvGrpSpPr/>
          <p:nvPr/>
        </p:nvGrpSpPr>
        <p:grpSpPr>
          <a:xfrm>
            <a:off x="830614" y="1686038"/>
            <a:ext cx="5841190" cy="1690784"/>
            <a:chOff x="830614" y="1822518"/>
            <a:chExt cx="5841190" cy="1690784"/>
          </a:xfrm>
        </p:grpSpPr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D4128DA7-C9CE-B846-4852-4076A7911A9D}"/>
                </a:ext>
              </a:extLst>
            </p:cNvPr>
            <p:cNvSpPr/>
            <p:nvPr/>
          </p:nvSpPr>
          <p:spPr>
            <a:xfrm>
              <a:off x="830614" y="2704883"/>
              <a:ext cx="5841189" cy="716400"/>
            </a:xfrm>
            <a:prstGeom prst="rect">
              <a:avLst/>
            </a:prstGeom>
            <a:solidFill>
              <a:srgbClr val="FFEA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rgbClr val="3C3D3B"/>
                </a:solidFill>
              </a:endParaRPr>
            </a:p>
          </p:txBody>
        </p:sp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5A67A767-2F52-187A-5669-4D2B305AB612}"/>
                </a:ext>
              </a:extLst>
            </p:cNvPr>
            <p:cNvSpPr txBox="1"/>
            <p:nvPr/>
          </p:nvSpPr>
          <p:spPr>
            <a:xfrm>
              <a:off x="1029340" y="1822518"/>
              <a:ext cx="5642464" cy="1690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6400"/>
                </a:lnSpc>
              </a:pPr>
              <a:endParaRPr lang="de-DE" sz="4800" dirty="0">
                <a:solidFill>
                  <a:srgbClr val="3C3D3B"/>
                </a:solidFill>
                <a:latin typeface="Arial Black" panose="020B0A04020102020204" pitchFamily="34" charset="0"/>
              </a:endParaRPr>
            </a:p>
            <a:p>
              <a:pPr>
                <a:lnSpc>
                  <a:spcPts val="6400"/>
                </a:lnSpc>
              </a:pPr>
              <a:r>
                <a:rPr lang="de-DE" sz="4800" dirty="0">
                  <a:solidFill>
                    <a:srgbClr val="3C3D3B"/>
                  </a:solidFill>
                  <a:latin typeface="Arial Black" panose="020B0A04020102020204" pitchFamily="34" charset="0"/>
                </a:rPr>
                <a:t>Sommerferien</a:t>
              </a:r>
            </a:p>
          </p:txBody>
        </p:sp>
      </p:grpSp>
      <p:sp>
        <p:nvSpPr>
          <p:cNvPr id="37" name="Rechteck 2">
            <a:extLst>
              <a:ext uri="{FF2B5EF4-FFF2-40B4-BE49-F238E27FC236}">
                <a16:creationId xmlns:a16="http://schemas.microsoft.com/office/drawing/2014/main" id="{9AB6C69D-5441-56D0-660D-C0E79D4D3CD0}"/>
              </a:ext>
            </a:extLst>
          </p:cNvPr>
          <p:cNvSpPr/>
          <p:nvPr/>
        </p:nvSpPr>
        <p:spPr>
          <a:xfrm rot="10800000">
            <a:off x="3750605" y="816874"/>
            <a:ext cx="3809070" cy="667148"/>
          </a:xfrm>
          <a:custGeom>
            <a:avLst/>
            <a:gdLst>
              <a:gd name="connsiteX0" fmla="*/ 0 w 2081636"/>
              <a:gd name="connsiteY0" fmla="*/ 0 h 429260"/>
              <a:gd name="connsiteX1" fmla="*/ 2081636 w 2081636"/>
              <a:gd name="connsiteY1" fmla="*/ 0 h 429260"/>
              <a:gd name="connsiteX2" fmla="*/ 2081636 w 2081636"/>
              <a:gd name="connsiteY2" fmla="*/ 429260 h 429260"/>
              <a:gd name="connsiteX3" fmla="*/ 0 w 2081636"/>
              <a:gd name="connsiteY3" fmla="*/ 429260 h 429260"/>
              <a:gd name="connsiteX4" fmla="*/ 0 w 2081636"/>
              <a:gd name="connsiteY4" fmla="*/ 0 h 429260"/>
              <a:gd name="connsiteX0" fmla="*/ 0 w 2416615"/>
              <a:gd name="connsiteY0" fmla="*/ 0 h 456420"/>
              <a:gd name="connsiteX1" fmla="*/ 2081636 w 2416615"/>
              <a:gd name="connsiteY1" fmla="*/ 0 h 456420"/>
              <a:gd name="connsiteX2" fmla="*/ 2416615 w 2416615"/>
              <a:gd name="connsiteY2" fmla="*/ 456420 h 456420"/>
              <a:gd name="connsiteX3" fmla="*/ 0 w 2416615"/>
              <a:gd name="connsiteY3" fmla="*/ 429260 h 456420"/>
              <a:gd name="connsiteX4" fmla="*/ 0 w 2416615"/>
              <a:gd name="connsiteY4" fmla="*/ 0 h 456420"/>
              <a:gd name="connsiteX0" fmla="*/ 0 w 2081636"/>
              <a:gd name="connsiteY0" fmla="*/ 0 h 429260"/>
              <a:gd name="connsiteX1" fmla="*/ 2081636 w 2081636"/>
              <a:gd name="connsiteY1" fmla="*/ 0 h 429260"/>
              <a:gd name="connsiteX2" fmla="*/ 2016565 w 2081636"/>
              <a:gd name="connsiteY2" fmla="*/ 421495 h 429260"/>
              <a:gd name="connsiteX3" fmla="*/ 0 w 2081636"/>
              <a:gd name="connsiteY3" fmla="*/ 429260 h 429260"/>
              <a:gd name="connsiteX4" fmla="*/ 0 w 2081636"/>
              <a:gd name="connsiteY4" fmla="*/ 0 h 429260"/>
              <a:gd name="connsiteX0" fmla="*/ 0 w 2370561"/>
              <a:gd name="connsiteY0" fmla="*/ 0 h 429260"/>
              <a:gd name="connsiteX1" fmla="*/ 2370561 w 2370561"/>
              <a:gd name="connsiteY1" fmla="*/ 0 h 429260"/>
              <a:gd name="connsiteX2" fmla="*/ 2016565 w 2370561"/>
              <a:gd name="connsiteY2" fmla="*/ 421495 h 429260"/>
              <a:gd name="connsiteX3" fmla="*/ 0 w 2370561"/>
              <a:gd name="connsiteY3" fmla="*/ 429260 h 429260"/>
              <a:gd name="connsiteX4" fmla="*/ 0 w 2370561"/>
              <a:gd name="connsiteY4" fmla="*/ 0 h 429260"/>
              <a:gd name="connsiteX0" fmla="*/ 0 w 2268961"/>
              <a:gd name="connsiteY0" fmla="*/ 0 h 429260"/>
              <a:gd name="connsiteX1" fmla="*/ 2268961 w 2268961"/>
              <a:gd name="connsiteY1" fmla="*/ 3175 h 429260"/>
              <a:gd name="connsiteX2" fmla="*/ 2016565 w 2268961"/>
              <a:gd name="connsiteY2" fmla="*/ 421495 h 429260"/>
              <a:gd name="connsiteX3" fmla="*/ 0 w 2268961"/>
              <a:gd name="connsiteY3" fmla="*/ 429260 h 429260"/>
              <a:gd name="connsiteX4" fmla="*/ 0 w 2268961"/>
              <a:gd name="connsiteY4" fmla="*/ 0 h 429260"/>
              <a:gd name="connsiteX0" fmla="*/ 0 w 2237211"/>
              <a:gd name="connsiteY0" fmla="*/ 0 h 429260"/>
              <a:gd name="connsiteX1" fmla="*/ 2237211 w 2237211"/>
              <a:gd name="connsiteY1" fmla="*/ 3175 h 429260"/>
              <a:gd name="connsiteX2" fmla="*/ 2016565 w 2237211"/>
              <a:gd name="connsiteY2" fmla="*/ 421495 h 429260"/>
              <a:gd name="connsiteX3" fmla="*/ 0 w 2237211"/>
              <a:gd name="connsiteY3" fmla="*/ 429260 h 429260"/>
              <a:gd name="connsiteX4" fmla="*/ 0 w 2237211"/>
              <a:gd name="connsiteY4" fmla="*/ 0 h 429260"/>
              <a:gd name="connsiteX0" fmla="*/ 0 w 2237211"/>
              <a:gd name="connsiteY0" fmla="*/ 0 h 429260"/>
              <a:gd name="connsiteX1" fmla="*/ 2237211 w 2237211"/>
              <a:gd name="connsiteY1" fmla="*/ 3175 h 429260"/>
              <a:gd name="connsiteX2" fmla="*/ 2021328 w 2237211"/>
              <a:gd name="connsiteY2" fmla="*/ 428638 h 429260"/>
              <a:gd name="connsiteX3" fmla="*/ 0 w 2237211"/>
              <a:gd name="connsiteY3" fmla="*/ 429260 h 429260"/>
              <a:gd name="connsiteX4" fmla="*/ 0 w 2237211"/>
              <a:gd name="connsiteY4" fmla="*/ 0 h 429260"/>
              <a:gd name="connsiteX0" fmla="*/ 0 w 2237211"/>
              <a:gd name="connsiteY0" fmla="*/ 0 h 429260"/>
              <a:gd name="connsiteX1" fmla="*/ 2237211 w 2237211"/>
              <a:gd name="connsiteY1" fmla="*/ 3175 h 429260"/>
              <a:gd name="connsiteX2" fmla="*/ 2004660 w 2237211"/>
              <a:gd name="connsiteY2" fmla="*/ 426257 h 429260"/>
              <a:gd name="connsiteX3" fmla="*/ 0 w 2237211"/>
              <a:gd name="connsiteY3" fmla="*/ 429260 h 429260"/>
              <a:gd name="connsiteX4" fmla="*/ 0 w 2237211"/>
              <a:gd name="connsiteY4" fmla="*/ 0 h 429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7211" h="429260">
                <a:moveTo>
                  <a:pt x="0" y="0"/>
                </a:moveTo>
                <a:lnTo>
                  <a:pt x="2237211" y="3175"/>
                </a:lnTo>
                <a:lnTo>
                  <a:pt x="2004660" y="426257"/>
                </a:lnTo>
                <a:lnTo>
                  <a:pt x="0" y="429260"/>
                </a:lnTo>
                <a:lnTo>
                  <a:pt x="0" y="0"/>
                </a:lnTo>
                <a:close/>
              </a:path>
            </a:pathLst>
          </a:custGeom>
          <a:solidFill>
            <a:srgbClr val="FFE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63" dirty="0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952BD973-CF37-7D4D-49CD-EB2BA3E7CFFD}"/>
              </a:ext>
            </a:extLst>
          </p:cNvPr>
          <p:cNvSpPr txBox="1"/>
          <p:nvPr/>
        </p:nvSpPr>
        <p:spPr>
          <a:xfrm>
            <a:off x="4121927" y="882915"/>
            <a:ext cx="5642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3C3D3B"/>
                </a:solidFill>
                <a:latin typeface="Arial Black" panose="020B0A04020102020204" pitchFamily="34" charset="0"/>
              </a:rPr>
              <a:t>HAUS AM SEE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F064A25D-CEFE-2901-8AF4-F5011619BD24}"/>
              </a:ext>
            </a:extLst>
          </p:cNvPr>
          <p:cNvSpPr txBox="1"/>
          <p:nvPr/>
        </p:nvSpPr>
        <p:spPr>
          <a:xfrm>
            <a:off x="830614" y="8351417"/>
            <a:ext cx="6053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3C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Aktuelle Infos auf der Homepage.</a:t>
            </a:r>
          </a:p>
          <a:p>
            <a:r>
              <a:rPr lang="de-DE" sz="1400" dirty="0">
                <a:solidFill>
                  <a:srgbClr val="3C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Eintritt: Erwachsene 3 € und Kinder 1 € sowie Unkostenbeitrag für Material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22A1ADA2-9336-462D-BDC4-A61C948BC4EC}"/>
              </a:ext>
            </a:extLst>
          </p:cNvPr>
          <p:cNvSpPr txBox="1"/>
          <p:nvPr/>
        </p:nvSpPr>
        <p:spPr>
          <a:xfrm>
            <a:off x="540001" y="9080874"/>
            <a:ext cx="30220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00" dirty="0">
                <a:solidFill>
                  <a:srgbClr val="3C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Informationszentrum für Umwelt und Naturschutz</a:t>
            </a:r>
          </a:p>
          <a:p>
            <a:r>
              <a:rPr lang="de-DE" sz="900" dirty="0">
                <a:solidFill>
                  <a:srgbClr val="3C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 AM SEE, Am Muldestausee 2</a:t>
            </a:r>
          </a:p>
          <a:p>
            <a:r>
              <a:rPr lang="de-DE" sz="900" dirty="0">
                <a:solidFill>
                  <a:srgbClr val="3C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06774 Muldestausee</a:t>
            </a:r>
          </a:p>
          <a:p>
            <a:r>
              <a:rPr lang="de-DE" sz="900" dirty="0">
                <a:solidFill>
                  <a:srgbClr val="3C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Tel.: 034955 21490</a:t>
            </a:r>
          </a:p>
          <a:p>
            <a:r>
              <a:rPr lang="de-DE" sz="900" dirty="0">
                <a:solidFill>
                  <a:srgbClr val="3C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info@informationszentrum-hausamsee-schlaitz.de</a:t>
            </a:r>
          </a:p>
          <a:p>
            <a:r>
              <a:rPr lang="de-DE" sz="900" dirty="0">
                <a:solidFill>
                  <a:srgbClr val="3C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www.informationszentrum-hausamsee-schlaitz.de</a:t>
            </a:r>
          </a:p>
          <a:p>
            <a:r>
              <a:rPr lang="de-DE" sz="900" dirty="0">
                <a:solidFill>
                  <a:srgbClr val="3C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Öffnungszeiten: siehe Homepage</a:t>
            </a:r>
            <a:endParaRPr lang="de-DE" sz="1000" dirty="0">
              <a:solidFill>
                <a:srgbClr val="3C3D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900" dirty="0">
              <a:solidFill>
                <a:srgbClr val="3C3D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4A70EF4-BB8A-45E2-89F9-B1EC8F648FCB}"/>
              </a:ext>
            </a:extLst>
          </p:cNvPr>
          <p:cNvGrpSpPr/>
          <p:nvPr/>
        </p:nvGrpSpPr>
        <p:grpSpPr>
          <a:xfrm>
            <a:off x="830614" y="3622917"/>
            <a:ext cx="6957605" cy="4464000"/>
            <a:chOff x="830614" y="3956229"/>
            <a:chExt cx="6957605" cy="4464000"/>
          </a:xfrm>
        </p:grpSpPr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08AD7BA9-2D50-5989-AB46-BA9F22FA1942}"/>
                </a:ext>
              </a:extLst>
            </p:cNvPr>
            <p:cNvSpPr/>
            <p:nvPr/>
          </p:nvSpPr>
          <p:spPr>
            <a:xfrm>
              <a:off x="830614" y="3956229"/>
              <a:ext cx="469232" cy="4464000"/>
            </a:xfrm>
            <a:prstGeom prst="rect">
              <a:avLst/>
            </a:prstGeom>
            <a:solidFill>
              <a:srgbClr val="FFEA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Ins="144000" rtlCol="0" anchor="b"/>
            <a:lstStyle/>
            <a:p>
              <a:pPr algn="ctr"/>
              <a:r>
                <a:rPr lang="de-DE" sz="1400" dirty="0">
                  <a:solidFill>
                    <a:srgbClr val="3C3D3B"/>
                  </a:solidFill>
                  <a:latin typeface="Arial Black" panose="020B0A04020102020204" pitchFamily="34" charset="0"/>
                </a:rPr>
                <a:t>Sommerferienprogramm</a:t>
              </a:r>
            </a:p>
          </p:txBody>
        </p:sp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BC9C742D-AC0A-4ACF-A229-D594D082A6E7}"/>
                </a:ext>
              </a:extLst>
            </p:cNvPr>
            <p:cNvGrpSpPr/>
            <p:nvPr/>
          </p:nvGrpSpPr>
          <p:grpSpPr>
            <a:xfrm>
              <a:off x="1452389" y="4034744"/>
              <a:ext cx="6335830" cy="4349327"/>
              <a:chOff x="1452389" y="4321350"/>
              <a:chExt cx="6335830" cy="4349327"/>
            </a:xfrm>
          </p:grpSpPr>
          <p:grpSp>
            <p:nvGrpSpPr>
              <p:cNvPr id="56" name="Gruppieren 55">
                <a:extLst>
                  <a:ext uri="{FF2B5EF4-FFF2-40B4-BE49-F238E27FC236}">
                    <a16:creationId xmlns:a16="http://schemas.microsoft.com/office/drawing/2014/main" id="{9FB2C623-4E71-4570-96D6-241FDFC5E818}"/>
                  </a:ext>
                </a:extLst>
              </p:cNvPr>
              <p:cNvGrpSpPr/>
              <p:nvPr/>
            </p:nvGrpSpPr>
            <p:grpSpPr>
              <a:xfrm>
                <a:off x="1452390" y="4321350"/>
                <a:ext cx="5558434" cy="307846"/>
                <a:chOff x="1457376" y="4781043"/>
                <a:chExt cx="5558434" cy="307846"/>
              </a:xfrm>
            </p:grpSpPr>
            <p:sp>
              <p:nvSpPr>
                <p:cNvPr id="57" name="Textfeld 56">
                  <a:extLst>
                    <a:ext uri="{FF2B5EF4-FFF2-40B4-BE49-F238E27FC236}">
                      <a16:creationId xmlns:a16="http://schemas.microsoft.com/office/drawing/2014/main" id="{067D7095-CAE1-40F1-9AD0-CBCAAFA96807}"/>
                    </a:ext>
                  </a:extLst>
                </p:cNvPr>
                <p:cNvSpPr txBox="1"/>
                <p:nvPr/>
              </p:nvSpPr>
              <p:spPr>
                <a:xfrm>
                  <a:off x="1457376" y="4781043"/>
                  <a:ext cx="149053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de-DE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Textfeld 57">
                  <a:extLst>
                    <a:ext uri="{FF2B5EF4-FFF2-40B4-BE49-F238E27FC236}">
                      <a16:creationId xmlns:a16="http://schemas.microsoft.com/office/drawing/2014/main" id="{8E5C48F8-4251-40CE-B52F-4C244559167C}"/>
                    </a:ext>
                  </a:extLst>
                </p:cNvPr>
                <p:cNvSpPr txBox="1"/>
                <p:nvPr/>
              </p:nvSpPr>
              <p:spPr>
                <a:xfrm>
                  <a:off x="3056529" y="4781112"/>
                  <a:ext cx="395928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de-DE" sz="1400" dirty="0">
                    <a:solidFill>
                      <a:srgbClr val="3C3D3B"/>
                    </a:solidFill>
                    <a:latin typeface="Arial Black" panose="020B0A040201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9" name="Gruppieren 58">
                <a:extLst>
                  <a:ext uri="{FF2B5EF4-FFF2-40B4-BE49-F238E27FC236}">
                    <a16:creationId xmlns:a16="http://schemas.microsoft.com/office/drawing/2014/main" id="{1A2EE282-2C80-4AAE-BA46-6FC084D16B06}"/>
                  </a:ext>
                </a:extLst>
              </p:cNvPr>
              <p:cNvGrpSpPr/>
              <p:nvPr/>
            </p:nvGrpSpPr>
            <p:grpSpPr>
              <a:xfrm>
                <a:off x="1452390" y="4844092"/>
                <a:ext cx="6326978" cy="307846"/>
                <a:chOff x="1457376" y="4781043"/>
                <a:chExt cx="6326978" cy="307846"/>
              </a:xfrm>
            </p:grpSpPr>
            <p:sp>
              <p:nvSpPr>
                <p:cNvPr id="60" name="Textfeld 59">
                  <a:extLst>
                    <a:ext uri="{FF2B5EF4-FFF2-40B4-BE49-F238E27FC236}">
                      <a16:creationId xmlns:a16="http://schemas.microsoft.com/office/drawing/2014/main" id="{EE5FB865-2C8C-42EF-B45C-33278A45EA62}"/>
                    </a:ext>
                  </a:extLst>
                </p:cNvPr>
                <p:cNvSpPr txBox="1"/>
                <p:nvPr/>
              </p:nvSpPr>
              <p:spPr>
                <a:xfrm>
                  <a:off x="1457376" y="4781043"/>
                  <a:ext cx="149053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de-DE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Textfeld 60">
                  <a:extLst>
                    <a:ext uri="{FF2B5EF4-FFF2-40B4-BE49-F238E27FC236}">
                      <a16:creationId xmlns:a16="http://schemas.microsoft.com/office/drawing/2014/main" id="{7B7756DF-AC9A-4550-92C2-206F903050BA}"/>
                    </a:ext>
                  </a:extLst>
                </p:cNvPr>
                <p:cNvSpPr txBox="1"/>
                <p:nvPr/>
              </p:nvSpPr>
              <p:spPr>
                <a:xfrm>
                  <a:off x="3056529" y="4781112"/>
                  <a:ext cx="47278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de-DE" sz="1400" dirty="0">
                    <a:solidFill>
                      <a:srgbClr val="3C3D3B"/>
                    </a:solidFill>
                    <a:latin typeface="Arial Black" panose="020B0A040201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2" name="Gruppieren 61">
                <a:extLst>
                  <a:ext uri="{FF2B5EF4-FFF2-40B4-BE49-F238E27FC236}">
                    <a16:creationId xmlns:a16="http://schemas.microsoft.com/office/drawing/2014/main" id="{4EACCE41-CE44-4B64-8BC5-C7662955FD31}"/>
                  </a:ext>
                </a:extLst>
              </p:cNvPr>
              <p:cNvGrpSpPr/>
              <p:nvPr/>
            </p:nvGrpSpPr>
            <p:grpSpPr>
              <a:xfrm>
                <a:off x="1452390" y="5153895"/>
                <a:ext cx="5562300" cy="307846"/>
                <a:chOff x="1457376" y="4781043"/>
                <a:chExt cx="5562300" cy="307846"/>
              </a:xfrm>
            </p:grpSpPr>
            <p:sp>
              <p:nvSpPr>
                <p:cNvPr id="63" name="Textfeld 62">
                  <a:extLst>
                    <a:ext uri="{FF2B5EF4-FFF2-40B4-BE49-F238E27FC236}">
                      <a16:creationId xmlns:a16="http://schemas.microsoft.com/office/drawing/2014/main" id="{35CE1531-17BC-4766-9C5B-47929507B9B6}"/>
                    </a:ext>
                  </a:extLst>
                </p:cNvPr>
                <p:cNvSpPr txBox="1"/>
                <p:nvPr/>
              </p:nvSpPr>
              <p:spPr>
                <a:xfrm>
                  <a:off x="1457376" y="4781043"/>
                  <a:ext cx="149053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de-DE" sz="14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Textfeld 70">
                  <a:extLst>
                    <a:ext uri="{FF2B5EF4-FFF2-40B4-BE49-F238E27FC236}">
                      <a16:creationId xmlns:a16="http://schemas.microsoft.com/office/drawing/2014/main" id="{34FFB050-7723-4E4C-8C5D-B5F268BB9AEE}"/>
                    </a:ext>
                  </a:extLst>
                </p:cNvPr>
                <p:cNvSpPr txBox="1"/>
                <p:nvPr/>
              </p:nvSpPr>
              <p:spPr>
                <a:xfrm>
                  <a:off x="3056530" y="4781112"/>
                  <a:ext cx="396314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solidFill>
                        <a:srgbClr val="FF0000"/>
                      </a:solidFill>
                      <a:latin typeface="Arial Black" panose="020B0A04020102020204" pitchFamily="34" charset="0"/>
                      <a:cs typeface="Arial" panose="020B0604020202020204" pitchFamily="34" charset="0"/>
                    </a:rPr>
                    <a:t>Änderung für den 14.07.26 </a:t>
                  </a:r>
                </a:p>
              </p:txBody>
            </p:sp>
          </p:grpSp>
          <p:grpSp>
            <p:nvGrpSpPr>
              <p:cNvPr id="72" name="Gruppieren 71">
                <a:extLst>
                  <a:ext uri="{FF2B5EF4-FFF2-40B4-BE49-F238E27FC236}">
                    <a16:creationId xmlns:a16="http://schemas.microsoft.com/office/drawing/2014/main" id="{F0DED33D-71D9-4124-84CB-C7A72830A2FC}"/>
                  </a:ext>
                </a:extLst>
              </p:cNvPr>
              <p:cNvGrpSpPr/>
              <p:nvPr/>
            </p:nvGrpSpPr>
            <p:grpSpPr>
              <a:xfrm>
                <a:off x="1452389" y="5681531"/>
                <a:ext cx="5431263" cy="523289"/>
                <a:chOff x="1457375" y="4566725"/>
                <a:chExt cx="5431263" cy="523289"/>
              </a:xfrm>
            </p:grpSpPr>
            <p:sp>
              <p:nvSpPr>
                <p:cNvPr id="73" name="Textfeld 72">
                  <a:extLst>
                    <a:ext uri="{FF2B5EF4-FFF2-40B4-BE49-F238E27FC236}">
                      <a16:creationId xmlns:a16="http://schemas.microsoft.com/office/drawing/2014/main" id="{5CAA5597-C34F-470A-877F-BFDDE2F10A31}"/>
                    </a:ext>
                  </a:extLst>
                </p:cNvPr>
                <p:cNvSpPr txBox="1"/>
                <p:nvPr/>
              </p:nvSpPr>
              <p:spPr>
                <a:xfrm>
                  <a:off x="1457375" y="4566725"/>
                  <a:ext cx="159130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solidFill>
                        <a:srgbClr val="FF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14.07.2026</a:t>
                  </a:r>
                </a:p>
              </p:txBody>
            </p:sp>
            <p:sp>
              <p:nvSpPr>
                <p:cNvPr id="74" name="Textfeld 73">
                  <a:extLst>
                    <a:ext uri="{FF2B5EF4-FFF2-40B4-BE49-F238E27FC236}">
                      <a16:creationId xmlns:a16="http://schemas.microsoft.com/office/drawing/2014/main" id="{D92B1D2F-0404-468E-833B-623DB6D60609}"/>
                    </a:ext>
                  </a:extLst>
                </p:cNvPr>
                <p:cNvSpPr txBox="1"/>
                <p:nvPr/>
              </p:nvSpPr>
              <p:spPr>
                <a:xfrm>
                  <a:off x="3056529" y="4566794"/>
                  <a:ext cx="383210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solidFill>
                        <a:srgbClr val="FF0000"/>
                      </a:solidFill>
                      <a:latin typeface="Arial Black" panose="020B0A04020102020204" pitchFamily="34" charset="0"/>
                      <a:cs typeface="Arial" panose="020B0604020202020204" pitchFamily="34" charset="0"/>
                    </a:rPr>
                    <a:t>Brandmalerei und Insektenhotels in Blechbüchsen 10 – 16 Uhr</a:t>
                  </a:r>
                </a:p>
              </p:txBody>
            </p:sp>
          </p:grpSp>
          <p:grpSp>
            <p:nvGrpSpPr>
              <p:cNvPr id="78" name="Gruppieren 77">
                <a:extLst>
                  <a:ext uri="{FF2B5EF4-FFF2-40B4-BE49-F238E27FC236}">
                    <a16:creationId xmlns:a16="http://schemas.microsoft.com/office/drawing/2014/main" id="{42C9B7DB-BC4C-4974-83DF-B5B7B60CDC89}"/>
                  </a:ext>
                </a:extLst>
              </p:cNvPr>
              <p:cNvGrpSpPr/>
              <p:nvPr/>
            </p:nvGrpSpPr>
            <p:grpSpPr>
              <a:xfrm>
                <a:off x="1461241" y="6433118"/>
                <a:ext cx="5550590" cy="307846"/>
                <a:chOff x="1457376" y="4695315"/>
                <a:chExt cx="5550590" cy="307846"/>
              </a:xfrm>
            </p:grpSpPr>
            <p:sp>
              <p:nvSpPr>
                <p:cNvPr id="79" name="Textfeld 78">
                  <a:extLst>
                    <a:ext uri="{FF2B5EF4-FFF2-40B4-BE49-F238E27FC236}">
                      <a16:creationId xmlns:a16="http://schemas.microsoft.com/office/drawing/2014/main" id="{41534F46-81D9-4125-86AE-B6501AB28EA7}"/>
                    </a:ext>
                  </a:extLst>
                </p:cNvPr>
                <p:cNvSpPr txBox="1"/>
                <p:nvPr/>
              </p:nvSpPr>
              <p:spPr>
                <a:xfrm>
                  <a:off x="1457376" y="4695315"/>
                  <a:ext cx="149053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15.07.2026</a:t>
                  </a:r>
                </a:p>
              </p:txBody>
            </p:sp>
            <p:sp>
              <p:nvSpPr>
                <p:cNvPr id="80" name="Textfeld 79">
                  <a:extLst>
                    <a:ext uri="{FF2B5EF4-FFF2-40B4-BE49-F238E27FC236}">
                      <a16:creationId xmlns:a16="http://schemas.microsoft.com/office/drawing/2014/main" id="{981F0E3E-0607-4975-94E8-9EEC08E57CAF}"/>
                    </a:ext>
                  </a:extLst>
                </p:cNvPr>
                <p:cNvSpPr txBox="1"/>
                <p:nvPr/>
              </p:nvSpPr>
              <p:spPr>
                <a:xfrm>
                  <a:off x="3056529" y="4695384"/>
                  <a:ext cx="395143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solidFill>
                        <a:srgbClr val="3C3D3B"/>
                      </a:solidFill>
                      <a:latin typeface="Arial Black" panose="020B0A04020102020204" pitchFamily="34" charset="0"/>
                      <a:cs typeface="Arial" panose="020B0604020202020204" pitchFamily="34" charset="0"/>
                    </a:rPr>
                    <a:t>Bernsteinschleifen 10 – 16 Uhr</a:t>
                  </a:r>
                </a:p>
              </p:txBody>
            </p:sp>
          </p:grpSp>
          <p:grpSp>
            <p:nvGrpSpPr>
              <p:cNvPr id="81" name="Gruppieren 80">
                <a:extLst>
                  <a:ext uri="{FF2B5EF4-FFF2-40B4-BE49-F238E27FC236}">
                    <a16:creationId xmlns:a16="http://schemas.microsoft.com/office/drawing/2014/main" id="{930F43AD-3D7E-4F9C-B2F4-929F141CEC94}"/>
                  </a:ext>
                </a:extLst>
              </p:cNvPr>
              <p:cNvGrpSpPr/>
              <p:nvPr/>
            </p:nvGrpSpPr>
            <p:grpSpPr>
              <a:xfrm>
                <a:off x="1452390" y="6772459"/>
                <a:ext cx="5550590" cy="523286"/>
                <a:chOff x="1457376" y="4538150"/>
                <a:chExt cx="5550590" cy="523286"/>
              </a:xfrm>
            </p:grpSpPr>
            <p:sp>
              <p:nvSpPr>
                <p:cNvPr id="82" name="Textfeld 81">
                  <a:extLst>
                    <a:ext uri="{FF2B5EF4-FFF2-40B4-BE49-F238E27FC236}">
                      <a16:creationId xmlns:a16="http://schemas.microsoft.com/office/drawing/2014/main" id="{37E0FCB4-5FF0-40A9-A1F2-3065DABAD1C8}"/>
                    </a:ext>
                  </a:extLst>
                </p:cNvPr>
                <p:cNvSpPr txBox="1"/>
                <p:nvPr/>
              </p:nvSpPr>
              <p:spPr>
                <a:xfrm>
                  <a:off x="1457376" y="4538150"/>
                  <a:ext cx="149053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16.07.2026</a:t>
                  </a:r>
                </a:p>
              </p:txBody>
            </p:sp>
            <p:sp>
              <p:nvSpPr>
                <p:cNvPr id="83" name="Textfeld 82">
                  <a:extLst>
                    <a:ext uri="{FF2B5EF4-FFF2-40B4-BE49-F238E27FC236}">
                      <a16:creationId xmlns:a16="http://schemas.microsoft.com/office/drawing/2014/main" id="{EF70F9C4-371B-4177-AC27-235EE535C132}"/>
                    </a:ext>
                  </a:extLst>
                </p:cNvPr>
                <p:cNvSpPr txBox="1"/>
                <p:nvPr/>
              </p:nvSpPr>
              <p:spPr>
                <a:xfrm>
                  <a:off x="3056529" y="4538216"/>
                  <a:ext cx="395143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solidFill>
                        <a:srgbClr val="3C3D3B"/>
                      </a:solidFill>
                      <a:latin typeface="Arial Black" panose="020B0A04020102020204" pitchFamily="34" charset="0"/>
                      <a:cs typeface="Arial" panose="020B0604020202020204" pitchFamily="34" charset="0"/>
                    </a:rPr>
                    <a:t>Entdeckertour am Muldestausee für Familien ab 10 Uhr (Voranmeldung)</a:t>
                  </a:r>
                </a:p>
              </p:txBody>
            </p:sp>
          </p:grpSp>
          <p:grpSp>
            <p:nvGrpSpPr>
              <p:cNvPr id="85" name="Gruppieren 84">
                <a:extLst>
                  <a:ext uri="{FF2B5EF4-FFF2-40B4-BE49-F238E27FC236}">
                    <a16:creationId xmlns:a16="http://schemas.microsoft.com/office/drawing/2014/main" id="{BCA15A36-13C8-4D34-B6B7-C3553661C8D0}"/>
                  </a:ext>
                </a:extLst>
              </p:cNvPr>
              <p:cNvGrpSpPr/>
              <p:nvPr/>
            </p:nvGrpSpPr>
            <p:grpSpPr>
              <a:xfrm>
                <a:off x="1461241" y="7325440"/>
                <a:ext cx="5567286" cy="523289"/>
                <a:chOff x="1457376" y="4566723"/>
                <a:chExt cx="5567286" cy="523289"/>
              </a:xfrm>
            </p:grpSpPr>
            <p:sp>
              <p:nvSpPr>
                <p:cNvPr id="86" name="Textfeld 85">
                  <a:extLst>
                    <a:ext uri="{FF2B5EF4-FFF2-40B4-BE49-F238E27FC236}">
                      <a16:creationId xmlns:a16="http://schemas.microsoft.com/office/drawing/2014/main" id="{1F36261A-4A3B-4DB0-914C-405CCFBCC64E}"/>
                    </a:ext>
                  </a:extLst>
                </p:cNvPr>
                <p:cNvSpPr txBox="1"/>
                <p:nvPr/>
              </p:nvSpPr>
              <p:spPr>
                <a:xfrm>
                  <a:off x="1457376" y="4566723"/>
                  <a:ext cx="149053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21.07.2026</a:t>
                  </a:r>
                </a:p>
              </p:txBody>
            </p:sp>
            <p:sp>
              <p:nvSpPr>
                <p:cNvPr id="87" name="Textfeld 86">
                  <a:extLst>
                    <a:ext uri="{FF2B5EF4-FFF2-40B4-BE49-F238E27FC236}">
                      <a16:creationId xmlns:a16="http://schemas.microsoft.com/office/drawing/2014/main" id="{53C45985-7F4A-4677-860A-12A4F1E889F1}"/>
                    </a:ext>
                  </a:extLst>
                </p:cNvPr>
                <p:cNvSpPr txBox="1"/>
                <p:nvPr/>
              </p:nvSpPr>
              <p:spPr>
                <a:xfrm>
                  <a:off x="3056530" y="4566792"/>
                  <a:ext cx="396813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solidFill>
                        <a:srgbClr val="3C3D3B"/>
                      </a:solidFill>
                      <a:latin typeface="Arial Black" panose="020B0A04020102020204" pitchFamily="34" charset="0"/>
                      <a:cs typeface="Arial" panose="020B0604020202020204" pitchFamily="34" charset="0"/>
                    </a:rPr>
                    <a:t>Baumscheiben und Grasköpfe gestalten 10 – 16 Uhr</a:t>
                  </a:r>
                </a:p>
              </p:txBody>
            </p:sp>
          </p:grpSp>
          <p:grpSp>
            <p:nvGrpSpPr>
              <p:cNvPr id="88" name="Gruppieren 87">
                <a:extLst>
                  <a:ext uri="{FF2B5EF4-FFF2-40B4-BE49-F238E27FC236}">
                    <a16:creationId xmlns:a16="http://schemas.microsoft.com/office/drawing/2014/main" id="{44062EBC-AE18-48D3-B064-B573F280E753}"/>
                  </a:ext>
                </a:extLst>
              </p:cNvPr>
              <p:cNvGrpSpPr/>
              <p:nvPr/>
            </p:nvGrpSpPr>
            <p:grpSpPr>
              <a:xfrm>
                <a:off x="1461241" y="7857931"/>
                <a:ext cx="5541740" cy="523220"/>
                <a:chOff x="1457376" y="4795400"/>
                <a:chExt cx="5541740" cy="523220"/>
              </a:xfrm>
            </p:grpSpPr>
            <p:sp>
              <p:nvSpPr>
                <p:cNvPr id="89" name="Textfeld 88">
                  <a:extLst>
                    <a:ext uri="{FF2B5EF4-FFF2-40B4-BE49-F238E27FC236}">
                      <a16:creationId xmlns:a16="http://schemas.microsoft.com/office/drawing/2014/main" id="{4B2100B3-D22C-4259-92F0-71A443C9E1C8}"/>
                    </a:ext>
                  </a:extLst>
                </p:cNvPr>
                <p:cNvSpPr txBox="1"/>
                <p:nvPr/>
              </p:nvSpPr>
              <p:spPr>
                <a:xfrm>
                  <a:off x="1457376" y="4809619"/>
                  <a:ext cx="149053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22.07.2026</a:t>
                  </a:r>
                </a:p>
              </p:txBody>
            </p:sp>
            <p:sp>
              <p:nvSpPr>
                <p:cNvPr id="90" name="Textfeld 89">
                  <a:extLst>
                    <a:ext uri="{FF2B5EF4-FFF2-40B4-BE49-F238E27FC236}">
                      <a16:creationId xmlns:a16="http://schemas.microsoft.com/office/drawing/2014/main" id="{34A361DF-4657-4F2A-A867-756E7856B41B}"/>
                    </a:ext>
                  </a:extLst>
                </p:cNvPr>
                <p:cNvSpPr txBox="1"/>
                <p:nvPr/>
              </p:nvSpPr>
              <p:spPr>
                <a:xfrm>
                  <a:off x="3056530" y="4795400"/>
                  <a:ext cx="394258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solidFill>
                        <a:srgbClr val="3C3D3B"/>
                      </a:solidFill>
                      <a:latin typeface="Arial Black" panose="020B0A04020102020204" pitchFamily="34" charset="0"/>
                      <a:cs typeface="Arial" panose="020B0604020202020204" pitchFamily="34" charset="0"/>
                    </a:rPr>
                    <a:t>Bienenwachstücher herstellen</a:t>
                  </a:r>
                </a:p>
                <a:p>
                  <a:r>
                    <a:rPr lang="de-DE" sz="1400" dirty="0">
                      <a:solidFill>
                        <a:srgbClr val="3C3D3B"/>
                      </a:solidFill>
                      <a:latin typeface="Arial Black" panose="020B0A04020102020204" pitchFamily="34" charset="0"/>
                      <a:cs typeface="Arial" panose="020B0604020202020204" pitchFamily="34" charset="0"/>
                    </a:rPr>
                    <a:t>10 – 16 Uhr</a:t>
                  </a:r>
                </a:p>
              </p:txBody>
            </p:sp>
          </p:grpSp>
          <p:grpSp>
            <p:nvGrpSpPr>
              <p:cNvPr id="91" name="Gruppieren 90">
                <a:extLst>
                  <a:ext uri="{FF2B5EF4-FFF2-40B4-BE49-F238E27FC236}">
                    <a16:creationId xmlns:a16="http://schemas.microsoft.com/office/drawing/2014/main" id="{D6ADC262-25C7-4C2C-8EDF-D4B8C241AB01}"/>
                  </a:ext>
                </a:extLst>
              </p:cNvPr>
              <p:cNvGrpSpPr/>
              <p:nvPr/>
            </p:nvGrpSpPr>
            <p:grpSpPr>
              <a:xfrm>
                <a:off x="1461241" y="8362831"/>
                <a:ext cx="6326978" cy="307846"/>
                <a:chOff x="1457376" y="4781043"/>
                <a:chExt cx="6326978" cy="307846"/>
              </a:xfrm>
            </p:grpSpPr>
            <p:sp>
              <p:nvSpPr>
                <p:cNvPr id="92" name="Textfeld 91">
                  <a:extLst>
                    <a:ext uri="{FF2B5EF4-FFF2-40B4-BE49-F238E27FC236}">
                      <a16:creationId xmlns:a16="http://schemas.microsoft.com/office/drawing/2014/main" id="{1BBEB057-438F-46DF-B827-63FFC8EAC737}"/>
                    </a:ext>
                  </a:extLst>
                </p:cNvPr>
                <p:cNvSpPr txBox="1"/>
                <p:nvPr/>
              </p:nvSpPr>
              <p:spPr>
                <a:xfrm>
                  <a:off x="1457376" y="4781043"/>
                  <a:ext cx="149053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23.07.2026</a:t>
                  </a:r>
                </a:p>
              </p:txBody>
            </p:sp>
            <p:sp>
              <p:nvSpPr>
                <p:cNvPr id="93" name="Textfeld 92">
                  <a:extLst>
                    <a:ext uri="{FF2B5EF4-FFF2-40B4-BE49-F238E27FC236}">
                      <a16:creationId xmlns:a16="http://schemas.microsoft.com/office/drawing/2014/main" id="{A26955F8-FDB8-4B9F-820D-90FD38F051B7}"/>
                    </a:ext>
                  </a:extLst>
                </p:cNvPr>
                <p:cNvSpPr txBox="1"/>
                <p:nvPr/>
              </p:nvSpPr>
              <p:spPr>
                <a:xfrm>
                  <a:off x="3056529" y="4781112"/>
                  <a:ext cx="472782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solidFill>
                        <a:srgbClr val="3C3D3B"/>
                      </a:solidFill>
                      <a:latin typeface="Arial Black" panose="020B0A04020102020204" pitchFamily="34" charset="0"/>
                      <a:cs typeface="Arial" panose="020B0604020202020204" pitchFamily="34" charset="0"/>
                    </a:rPr>
                    <a:t>geschlossen</a:t>
                  </a:r>
                </a:p>
              </p:txBody>
            </p:sp>
          </p:grpSp>
        </p:grpSp>
      </p:grpSp>
      <p:pic>
        <p:nvPicPr>
          <p:cNvPr id="96" name="Grafik 95">
            <a:extLst>
              <a:ext uri="{FF2B5EF4-FFF2-40B4-BE49-F238E27FC236}">
                <a16:creationId xmlns:a16="http://schemas.microsoft.com/office/drawing/2014/main" id="{9FF2352D-F770-48BB-9EF9-20767CBDE4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85"/>
          <a:stretch/>
        </p:blipFill>
        <p:spPr>
          <a:xfrm>
            <a:off x="3333940" y="9169704"/>
            <a:ext cx="2527094" cy="904418"/>
          </a:xfrm>
          <a:prstGeom prst="rect">
            <a:avLst/>
          </a:prstGeom>
        </p:spPr>
      </p:pic>
      <p:pic>
        <p:nvPicPr>
          <p:cNvPr id="97" name="Grafik 96">
            <a:extLst>
              <a:ext uri="{FF2B5EF4-FFF2-40B4-BE49-F238E27FC236}">
                <a16:creationId xmlns:a16="http://schemas.microsoft.com/office/drawing/2014/main" id="{5D920677-6F73-43A9-9C5A-76F44CD92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2540" y="9081662"/>
            <a:ext cx="1301112" cy="969554"/>
          </a:xfrm>
          <a:prstGeom prst="rect">
            <a:avLst/>
          </a:prstGeom>
        </p:spPr>
      </p:pic>
      <p:pic>
        <p:nvPicPr>
          <p:cNvPr id="98" name="Grafik 97">
            <a:extLst>
              <a:ext uri="{FF2B5EF4-FFF2-40B4-BE49-F238E27FC236}">
                <a16:creationId xmlns:a16="http://schemas.microsoft.com/office/drawing/2014/main" id="{4E196051-CABC-4D7F-AC35-2B001535CC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0674" y="836309"/>
            <a:ext cx="2307107" cy="142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32448"/>
      </p:ext>
    </p:extLst>
  </p:cSld>
  <p:clrMapOvr>
    <a:masterClrMapping/>
  </p:clrMapOvr>
</p:sld>
</file>

<file path=ppt/theme/theme1.xml><?xml version="1.0" encoding="utf-8"?>
<a:theme xmlns:a="http://schemas.openxmlformats.org/drawingml/2006/main" name="Grün Design">
  <a:themeElements>
    <a:clrScheme name="LK grün">
      <a:dk1>
        <a:srgbClr val="3B3B39"/>
      </a:dk1>
      <a:lt1>
        <a:sysClr val="window" lastClr="FFFFFF"/>
      </a:lt1>
      <a:dk2>
        <a:srgbClr val="282828"/>
      </a:dk2>
      <a:lt2>
        <a:srgbClr val="E5E5E5"/>
      </a:lt2>
      <a:accent1>
        <a:srgbClr val="52AD34"/>
      </a:accent1>
      <a:accent2>
        <a:srgbClr val="4A9431"/>
      </a:accent2>
      <a:accent3>
        <a:srgbClr val="D9D902"/>
      </a:accent3>
      <a:accent4>
        <a:srgbClr val="B8B51A"/>
      </a:accent4>
      <a:accent5>
        <a:srgbClr val="FFFFFF"/>
      </a:accent5>
      <a:accent6>
        <a:srgbClr val="3B3B39"/>
      </a:accent6>
      <a:hlink>
        <a:srgbClr val="3B3B39"/>
      </a:hlink>
      <a:folHlink>
        <a:srgbClr val="3B3B39"/>
      </a:folHlink>
    </a:clrScheme>
    <a:fontScheme name="Office 2013 – 2022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ün Design" id="{B18B6385-5CD4-47C4-A2AA-3F5E964F7CF7}" vid="{3A7E05A6-D1F1-4E66-90EA-F63DC8B026E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BD882E7D2DB754FB8BB62072ACAB150" ma:contentTypeVersion="15" ma:contentTypeDescription="Ein neues Dokument erstellen." ma:contentTypeScope="" ma:versionID="04b011afef01692d19b051e7fd7dd9c2">
  <xsd:schema xmlns:xsd="http://www.w3.org/2001/XMLSchema" xmlns:xs="http://www.w3.org/2001/XMLSchema" xmlns:p="http://schemas.microsoft.com/office/2006/metadata/properties" xmlns:ns2="7bbf8496-a458-44c4-816c-97afde4ce4e4" xmlns:ns3="3ae402f3-3364-44f3-9ffc-511e462a2eb1" targetNamespace="http://schemas.microsoft.com/office/2006/metadata/properties" ma:root="true" ma:fieldsID="0867bfc08d5537f080f6b526a820bd5c" ns2:_="" ns3:_="">
    <xsd:import namespace="7bbf8496-a458-44c4-816c-97afde4ce4e4"/>
    <xsd:import namespace="3ae402f3-3364-44f3-9ffc-511e462a2e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bf8496-a458-44c4-816c-97afde4ce4e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ildmarkierungen" ma:readOnly="false" ma:fieldId="{5cf76f15-5ced-4ddc-b409-7134ff3c332f}" ma:taxonomyMulti="true" ma:sspId="d104c131-7167-4a7d-8d1b-be499a4d84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02f3-3364-44f3-9ffc-511e462a2e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6c1c0542-d286-4a25-bb58-a6955c8075dd}" ma:internalName="TaxCatchAll" ma:showField="CatchAllData" ma:web="3ae402f3-3364-44f3-9ffc-511e462a2e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e402f3-3364-44f3-9ffc-511e462a2eb1" xsi:nil="true"/>
    <lcf76f155ced4ddcb4097134ff3c332f xmlns="7bbf8496-a458-44c4-816c-97afde4ce4e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8A6EB7C-E5E1-4C2D-B374-A89AC8011A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bf8496-a458-44c4-816c-97afde4ce4e4"/>
    <ds:schemaRef ds:uri="3ae402f3-3364-44f3-9ffc-511e462a2e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4B02369-1ED2-4BD9-B392-A9A917214C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81D0A-ABAB-485C-A052-E5061B5E9867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3ae402f3-3364-44f3-9ffc-511e462a2eb1"/>
    <ds:schemaRef ds:uri="7bbf8496-a458-44c4-816c-97afde4ce4e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Grün_Design</Template>
  <TotalTime>0</TotalTime>
  <Words>106</Words>
  <Application>Microsoft Office PowerPoint</Application>
  <PresentationFormat>Benutzerdefiniert</PresentationFormat>
  <Paragraphs>27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Grün 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Mareike Schätz | SPLITTER</dc:creator>
  <cp:lastModifiedBy>Grießbach, Susanne</cp:lastModifiedBy>
  <cp:revision>63</cp:revision>
  <cp:lastPrinted>2026-07-13T08:17:02Z</cp:lastPrinted>
  <dcterms:created xsi:type="dcterms:W3CDTF">2024-04-17T06:51:23Z</dcterms:created>
  <dcterms:modified xsi:type="dcterms:W3CDTF">2026-07-13T08:20:37Z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0x0101004BD882E7D2DB754FB8BB62072ACAB150</vt:lpwstr>
  </property>
</Properties>
</file>